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8860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7257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5383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9414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3023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5878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688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3143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2817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7149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5973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4BD2D-DB74-49BA-816C-29ADDB058758}" type="datetimeFigureOut">
              <a:rPr lang="it-IT" smtClean="0"/>
              <a:t>10/04/2021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B5681-030E-4B9F-A5E9-BC7C97838F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1424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C42C7F-FBDD-4B13-8008-61B2414FE8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MHW2 Integrazione di </a:t>
            </a:r>
            <a:r>
              <a:rPr lang="it-IT" dirty="0" err="1"/>
              <a:t>Javascript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7D5CB4C-DB9A-4CBC-B607-B4209EE1CB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Andrea Giuffrida O46002237</a:t>
            </a:r>
          </a:p>
        </p:txBody>
      </p:sp>
    </p:spTree>
    <p:extLst>
      <p:ext uri="{BB962C8B-B14F-4D97-AF65-F5344CB8AC3E}">
        <p14:creationId xmlns:p14="http://schemas.microsoft.com/office/powerpoint/2010/main" val="253535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1DD6C6-7F7E-40C4-A344-606E6C27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it-IT" sz="2400" dirty="0"/>
              <a:t>Il </a:t>
            </a:r>
            <a:r>
              <a:rPr lang="it-IT" sz="2400" dirty="0" err="1"/>
              <a:t>main</a:t>
            </a:r>
            <a:r>
              <a:rPr lang="it-IT" sz="2400" dirty="0"/>
              <a:t> chiama la funzione </a:t>
            </a:r>
            <a:r>
              <a:rPr lang="it-IT" sz="2400" dirty="0" err="1"/>
              <a:t>creaContenuto</a:t>
            </a:r>
            <a:r>
              <a:rPr lang="it-IT" sz="2400" dirty="0"/>
              <a:t> per ogni oggetto di contenti (salvato in content.js) i cui campi sono passati come parametri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BBBF388-9DAB-4922-A485-F5479B7AE8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6857" r="40040" b="49955"/>
          <a:stretch/>
        </p:blipFill>
        <p:spPr>
          <a:xfrm>
            <a:off x="5735825" y="378069"/>
            <a:ext cx="5500746" cy="680550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433B0E2-51D0-402E-81B6-1A9A8FF71A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64" r="44255" b="4743"/>
          <a:stretch/>
        </p:blipFill>
        <p:spPr>
          <a:xfrm>
            <a:off x="5735825" y="1681826"/>
            <a:ext cx="5500746" cy="4728649"/>
          </a:xfrm>
          <a:prstGeom prst="rect">
            <a:avLst/>
          </a:prstGeom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12976996-79E3-4F3B-A715-33E4EDE1804F}"/>
              </a:ext>
            </a:extLst>
          </p:cNvPr>
          <p:cNvSpPr txBox="1">
            <a:spLocks/>
          </p:cNvSpPr>
          <p:nvPr/>
        </p:nvSpPr>
        <p:spPr>
          <a:xfrm>
            <a:off x="888631" y="1548360"/>
            <a:ext cx="1697772" cy="860732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400" dirty="0"/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4285099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FF9D0F52-A24D-4B06-9C0A-493C51340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ACAEFA6-8F52-446B-BD9D-DE4B185A9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B22C5B2F-0D3F-48F7-8595-CBC9333FAA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285BFC4-7873-42D4-A522-35994F27D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8817C02-C8B7-40F6-84A4-D580C30F1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F2435616-B1EB-4416-BE84-6BB062A5B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23099E6F-DEA6-49FB-83AE-FD21851FF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3AF0A99-D935-4419-B576-FAC5E8952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E3D1B98-92DC-41FC-99E9-CEF27508A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199F61BC-E367-4BE8-9384-32D1F525A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D7644628-F23F-4BFD-B9E1-13826AE78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F86CAC8-D34C-4CF7-B85C-C980C004B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3D9BAD06-6747-4F13-AE4F-D2FF61F331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7A3CC68D-77EA-453B-AA74-A85B8B88C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8A4907C5-376D-45A9-A61A-20158A863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33EE7F1-FDD7-48D6-9F54-71E5DD8D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A2B0D147-804B-47BD-91CB-FA55FF16C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997E6B04-15E9-4869-8E50-2ED6F0E749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D5C847C3-2BDB-43EB-A9F8-0B28F9CEE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4F736102-8D51-4C54-8A52-1BDAAC111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356136-B39C-4532-A689-FC555326A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D6982DA-DA60-4F2C-A297-C8BBE7A0C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3B1B356C-790C-40A9-87F4-C544FDC0A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874EB23-8BDE-415C-B0CD-1204D2F6B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45C9634-7D3C-48EC-AA22-7A7FF980B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E524304-F717-4199-A2D3-2758BDA70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60021C7F-BC0C-4452-B4F0-4A9806BA5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0A6ED92F-4CCA-46AF-9307-F480EE7FE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A1EA7C6D-7404-46A3-B5F1-1B68A80BA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55D5E649-D2AB-4939-BEBB-CDDF38DD0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524211BB-92B8-4810-A41B-7951669B0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52214F05-7E44-4439-A798-947D034E90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DFACB880-DB33-4B1D-A014-380D02FCC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F795830A-551E-4478-87C7-FC4772930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27CF1CE5-3782-484A-B3F6-CF49893F1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D6E903A3-3EA8-4D64-AC66-8042CB9D4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CFC9B939-0227-42FC-8EC4-85C236A97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C3A9AD59-FB5A-4F07-866D-42146D52F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6666A42A-61F8-4790-908A-4F21CB8F7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9428E016-7A70-4F30-94F1-6756A8F86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C131F85A-EBE6-4EEA-990D-84BEC7836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0859D9BD-3B66-4DAB-9F54-E7D22D19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">
              <a:extLst>
                <a:ext uri="{FF2B5EF4-FFF2-40B4-BE49-F238E27FC236}">
                  <a16:creationId xmlns:a16="http://schemas.microsoft.com/office/drawing/2014/main" id="{E106C256-9772-47F3-9F36-79C10A99D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37D14C0D-D0CA-486C-8213-3D82CC211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97225481-65B1-4BE8-805B-F9458E19E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F0B09244-A283-48D0-82EF-2CD9173A8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39" y="0"/>
            <a:ext cx="12191695" cy="419792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93EBD2A1-81AE-47E9-8552-4302A5BEE6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37" t="3157" r="56868" b="4402"/>
          <a:stretch/>
        </p:blipFill>
        <p:spPr>
          <a:xfrm>
            <a:off x="845209" y="30258"/>
            <a:ext cx="3228887" cy="4197924"/>
          </a:xfrm>
          <a:prstGeom prst="rect">
            <a:avLst/>
          </a:prstGeom>
          <a:ln w="12700">
            <a:noFill/>
          </a:ln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50AC682-CB2B-4AB4-985E-7708F1A79A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2" t="66735" r="59904" b="11478"/>
          <a:stretch/>
        </p:blipFill>
        <p:spPr>
          <a:xfrm>
            <a:off x="5605350" y="1159242"/>
            <a:ext cx="5966465" cy="1992697"/>
          </a:xfrm>
          <a:prstGeom prst="rect">
            <a:avLst/>
          </a:prstGeom>
          <a:ln w="12700">
            <a:noFill/>
          </a:ln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CCFB664E-EAFD-4E20-A007-67E97652F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68" name="Isosceles Triangle 39">
              <a:extLst>
                <a:ext uri="{FF2B5EF4-FFF2-40B4-BE49-F238E27FC236}">
                  <a16:creationId xmlns:a16="http://schemas.microsoft.com/office/drawing/2014/main" id="{6250112C-93C1-4949-9973-08D54909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6A09DF11-18E9-47C1-A5B0-B89D5D4C8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BA1DD6C6-7F7E-40C4-A344-606E6C273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51" y="4809188"/>
            <a:ext cx="11723771" cy="727748"/>
          </a:xfrm>
        </p:spPr>
        <p:txBody>
          <a:bodyPr vert="horz" lIns="228600" tIns="228600" rIns="228600" bIns="0" rtlCol="0" anchor="b"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n-US" sz="1900" dirty="0"/>
              <a:t>La </a:t>
            </a:r>
            <a:r>
              <a:rPr lang="en-US" sz="1900" dirty="0" err="1"/>
              <a:t>funzione</a:t>
            </a:r>
            <a:r>
              <a:rPr lang="en-US" sz="1900" dirty="0"/>
              <a:t> </a:t>
            </a:r>
            <a:r>
              <a:rPr lang="en-US" sz="1900" dirty="0" err="1"/>
              <a:t>crea</a:t>
            </a:r>
            <a:r>
              <a:rPr lang="en-US" sz="1900" dirty="0"/>
              <a:t> </a:t>
            </a:r>
            <a:r>
              <a:rPr lang="en-US" sz="1900" dirty="0" err="1"/>
              <a:t>l’intero</a:t>
            </a:r>
            <a:r>
              <a:rPr lang="en-US" sz="1900" dirty="0"/>
              <a:t> </a:t>
            </a:r>
            <a:r>
              <a:rPr lang="en-US" sz="1900" dirty="0" err="1"/>
              <a:t>blocco</a:t>
            </a:r>
            <a:r>
              <a:rPr lang="en-US" sz="1900" dirty="0"/>
              <a:t> </a:t>
            </a:r>
            <a:r>
              <a:rPr lang="en-US" sz="1900" dirty="0" err="1"/>
              <a:t>compresi</a:t>
            </a:r>
            <a:r>
              <a:rPr lang="en-US" sz="1900" dirty="0"/>
              <a:t> </a:t>
            </a:r>
            <a:r>
              <a:rPr lang="en-US" sz="1900" dirty="0" err="1"/>
              <a:t>anche</a:t>
            </a:r>
            <a:r>
              <a:rPr lang="en-US" sz="1900" dirty="0"/>
              <a:t> </a:t>
            </a:r>
            <a:r>
              <a:rPr lang="en-US" sz="1900" dirty="0" err="1"/>
              <a:t>gli</a:t>
            </a:r>
            <a:r>
              <a:rPr lang="en-US" sz="1900" dirty="0"/>
              <a:t> event listener </a:t>
            </a:r>
            <a:r>
              <a:rPr lang="en-US" sz="1900" dirty="0" err="1"/>
              <a:t>tramite</a:t>
            </a:r>
            <a:r>
              <a:rPr lang="en-US" sz="1900" dirty="0"/>
              <a:t> </a:t>
            </a:r>
            <a:r>
              <a:rPr lang="en-US" sz="1900" dirty="0" err="1"/>
              <a:t>i</a:t>
            </a:r>
            <a:r>
              <a:rPr lang="en-US" sz="1900" dirty="0"/>
              <a:t> </a:t>
            </a:r>
            <a:r>
              <a:rPr lang="en-US" sz="1900" dirty="0" err="1"/>
              <a:t>parametri</a:t>
            </a:r>
            <a:r>
              <a:rPr lang="en-US" sz="1900" dirty="0"/>
              <a:t> </a:t>
            </a:r>
            <a:r>
              <a:rPr lang="en-US" sz="1900" dirty="0" err="1"/>
              <a:t>titolo</a:t>
            </a:r>
            <a:r>
              <a:rPr lang="en-US" sz="1900" dirty="0"/>
              <a:t>, imagine e </a:t>
            </a:r>
            <a:r>
              <a:rPr lang="en-US" sz="1900" dirty="0" err="1"/>
              <a:t>descrizione</a:t>
            </a:r>
            <a:r>
              <a:rPr lang="en-US" sz="1900" dirty="0"/>
              <a:t> e poi lo </a:t>
            </a:r>
            <a:r>
              <a:rPr lang="en-US" sz="1900" dirty="0" err="1"/>
              <a:t>aggiunge</a:t>
            </a:r>
            <a:r>
              <a:rPr lang="en-US" sz="1900" dirty="0"/>
              <a:t> </a:t>
            </a:r>
            <a:r>
              <a:rPr lang="en-US" sz="1900" dirty="0" err="1"/>
              <a:t>successivamente</a:t>
            </a:r>
            <a:r>
              <a:rPr lang="en-US" sz="1900" dirty="0"/>
              <a:t> </a:t>
            </a:r>
            <a:r>
              <a:rPr lang="en-US" sz="1900" dirty="0" err="1"/>
              <a:t>alla</a:t>
            </a:r>
            <a:r>
              <a:rPr lang="en-US" sz="1900" dirty="0"/>
              <a:t> section passata come </a:t>
            </a:r>
            <a:r>
              <a:rPr lang="en-US" sz="1900" dirty="0" err="1"/>
              <a:t>parametro</a:t>
            </a:r>
            <a:r>
              <a:rPr lang="en-US" sz="1900" dirty="0"/>
              <a:t>, in </a:t>
            </a:r>
            <a:r>
              <a:rPr lang="en-US" sz="1900" dirty="0" err="1"/>
              <a:t>questo</a:t>
            </a:r>
            <a:r>
              <a:rPr lang="en-US" sz="1900" dirty="0"/>
              <a:t> </a:t>
            </a:r>
            <a:r>
              <a:rPr lang="en-US" sz="1900" dirty="0" err="1"/>
              <a:t>caso</a:t>
            </a:r>
            <a:r>
              <a:rPr lang="en-US" sz="1900" dirty="0"/>
              <a:t> #lista_pizzerie.</a:t>
            </a:r>
            <a:br>
              <a:rPr lang="en-US" sz="1900" dirty="0"/>
            </a:br>
            <a:br>
              <a:rPr lang="en-US" sz="1900" dirty="0"/>
            </a:br>
            <a:r>
              <a:rPr lang="en-US" sz="1900" dirty="0"/>
              <a:t>La </a:t>
            </a:r>
            <a:r>
              <a:rPr lang="en-US" sz="1900" dirty="0" err="1"/>
              <a:t>variabile</a:t>
            </a:r>
            <a:r>
              <a:rPr lang="en-US" sz="1900" dirty="0"/>
              <a:t> count </a:t>
            </a:r>
            <a:r>
              <a:rPr lang="en-US" sz="1900" dirty="0" err="1"/>
              <a:t>viene</a:t>
            </a:r>
            <a:r>
              <a:rPr lang="en-US" sz="1900" dirty="0"/>
              <a:t> </a:t>
            </a:r>
            <a:r>
              <a:rPr lang="en-US" sz="1900" dirty="0" err="1"/>
              <a:t>utilizzata</a:t>
            </a:r>
            <a:r>
              <a:rPr lang="en-US" sz="1900" dirty="0"/>
              <a:t> per </a:t>
            </a:r>
            <a:r>
              <a:rPr lang="en-US" sz="1900" dirty="0" err="1"/>
              <a:t>assegnare</a:t>
            </a:r>
            <a:r>
              <a:rPr lang="en-US" sz="1900" dirty="0"/>
              <a:t> </a:t>
            </a:r>
            <a:r>
              <a:rPr lang="en-US" sz="1900" dirty="0" err="1"/>
              <a:t>l’indice</a:t>
            </a:r>
            <a:r>
              <a:rPr lang="en-US" sz="1900" dirty="0"/>
              <a:t> </a:t>
            </a:r>
            <a:r>
              <a:rPr lang="en-US" sz="1900" dirty="0" err="1"/>
              <a:t>che</a:t>
            </a:r>
            <a:r>
              <a:rPr lang="en-US" sz="1900" dirty="0"/>
              <a:t> </a:t>
            </a:r>
            <a:r>
              <a:rPr lang="en-US" sz="1900" dirty="0" err="1"/>
              <a:t>identificherà</a:t>
            </a:r>
            <a:r>
              <a:rPr lang="en-US" sz="1900" dirty="0"/>
              <a:t> il </a:t>
            </a:r>
            <a:r>
              <a:rPr lang="en-US" sz="1900" dirty="0" err="1"/>
              <a:t>blocco</a:t>
            </a:r>
            <a:r>
              <a:rPr lang="en-US" sz="1900" dirty="0"/>
              <a:t>.</a:t>
            </a: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12976996-79E3-4F3B-A715-33E4EDE1804F}"/>
              </a:ext>
            </a:extLst>
          </p:cNvPr>
          <p:cNvSpPr txBox="1">
            <a:spLocks/>
          </p:cNvSpPr>
          <p:nvPr/>
        </p:nvSpPr>
        <p:spPr>
          <a:xfrm>
            <a:off x="4656416" y="4106954"/>
            <a:ext cx="3177811" cy="860732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it-IT" sz="2400" dirty="0"/>
              <a:t>Funzione </a:t>
            </a:r>
            <a:r>
              <a:rPr lang="it-IT" sz="2400" dirty="0" err="1"/>
              <a:t>creaContenuto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993839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1DD6C6-7F7E-40C4-A344-606E6C273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639" y="2368777"/>
            <a:ext cx="3498979" cy="2456442"/>
          </a:xfrm>
        </p:spPr>
        <p:txBody>
          <a:bodyPr>
            <a:noAutofit/>
          </a:bodyPr>
          <a:lstStyle/>
          <a:p>
            <a:pPr algn="l"/>
            <a:r>
              <a:rPr lang="it-IT" sz="2000" dirty="0" err="1"/>
              <a:t>espandiDescrizione</a:t>
            </a:r>
            <a:r>
              <a:rPr lang="it-IT" sz="2000" dirty="0"/>
              <a:t> è l’event </a:t>
            </a:r>
            <a:r>
              <a:rPr lang="it-IT" sz="2000" dirty="0" err="1"/>
              <a:t>handler</a:t>
            </a:r>
            <a:r>
              <a:rPr lang="it-IT" sz="2000" dirty="0"/>
              <a:t> chiamato dalla freccia per visualizzare la descrizione. Cambia l’immagine della freccia e l’event </a:t>
            </a:r>
            <a:r>
              <a:rPr lang="it-IT" sz="2000" dirty="0" err="1"/>
              <a:t>listener</a:t>
            </a:r>
            <a:r>
              <a:rPr lang="it-IT" sz="2000" dirty="0"/>
              <a:t>. Infine rimuove la classe </a:t>
            </a:r>
            <a:r>
              <a:rPr lang="it-IT" sz="2000" dirty="0" err="1"/>
              <a:t>hidden</a:t>
            </a:r>
            <a:r>
              <a:rPr lang="it-IT" sz="2000" dirty="0"/>
              <a:t> dal paragrafo della descrizione.</a:t>
            </a:r>
            <a:br>
              <a:rPr lang="it-IT" sz="2000" dirty="0"/>
            </a:br>
            <a:br>
              <a:rPr lang="it-IT" sz="2000" dirty="0"/>
            </a:br>
            <a:r>
              <a:rPr lang="it-IT" sz="2000" dirty="0" err="1"/>
              <a:t>riducidescrizione</a:t>
            </a:r>
            <a:r>
              <a:rPr lang="it-IT" sz="2000" dirty="0"/>
              <a:t> è la funzione inversa.</a:t>
            </a: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12976996-79E3-4F3B-A715-33E4EDE1804F}"/>
              </a:ext>
            </a:extLst>
          </p:cNvPr>
          <p:cNvSpPr txBox="1">
            <a:spLocks/>
          </p:cNvSpPr>
          <p:nvPr/>
        </p:nvSpPr>
        <p:spPr>
          <a:xfrm>
            <a:off x="888630" y="1548360"/>
            <a:ext cx="3103621" cy="860732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400" dirty="0"/>
              <a:t>Descrizione nascosta</a:t>
            </a: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3B62F23A-3A79-4156-88B7-E578267D47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37" t="23567" r="53919" b="27345"/>
          <a:stretch/>
        </p:blipFill>
        <p:spPr>
          <a:xfrm>
            <a:off x="5241302" y="1442301"/>
            <a:ext cx="6333456" cy="4081807"/>
          </a:xfrm>
        </p:spPr>
      </p:pic>
    </p:spTree>
    <p:extLst>
      <p:ext uri="{BB962C8B-B14F-4D97-AF65-F5344CB8AC3E}">
        <p14:creationId xmlns:p14="http://schemas.microsoft.com/office/powerpoint/2010/main" val="1956195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FF9D0F52-A24D-4B06-9C0A-493C51340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ACAEFA6-8F52-446B-BD9D-DE4B185A9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B22C5B2F-0D3F-48F7-8595-CBC9333FAA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285BFC4-7873-42D4-A522-35994F27D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8817C02-C8B7-40F6-84A4-D580C30F1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F2435616-B1EB-4416-BE84-6BB062A5B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23099E6F-DEA6-49FB-83AE-FD21851FF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3AF0A99-D935-4419-B576-FAC5E8952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E3D1B98-92DC-41FC-99E9-CEF27508A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199F61BC-E367-4BE8-9384-32D1F525A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D7644628-F23F-4BFD-B9E1-13826AE78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F86CAC8-D34C-4CF7-B85C-C980C004B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3D9BAD06-6747-4F13-AE4F-D2FF61F331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7A3CC68D-77EA-453B-AA74-A85B8B88C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8A4907C5-376D-45A9-A61A-20158A863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33EE7F1-FDD7-48D6-9F54-71E5DD8D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A2B0D147-804B-47BD-91CB-FA55FF16C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997E6B04-15E9-4869-8E50-2ED6F0E749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D5C847C3-2BDB-43EB-A9F8-0B28F9CEE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4F736102-8D51-4C54-8A52-1BDAAC111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356136-B39C-4532-A689-FC555326A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D6982DA-DA60-4F2C-A297-C8BBE7A0C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3B1B356C-790C-40A9-87F4-C544FDC0A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874EB23-8BDE-415C-B0CD-1204D2F6B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45C9634-7D3C-48EC-AA22-7A7FF980B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E524304-F717-4199-A2D3-2758BDA70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60021C7F-BC0C-4452-B4F0-4A9806BA5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0A6ED92F-4CCA-46AF-9307-F480EE7FE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A1EA7C6D-7404-46A3-B5F1-1B68A80BA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55D5E649-D2AB-4939-BEBB-CDDF38DD0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524211BB-92B8-4810-A41B-7951669B0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52214F05-7E44-4439-A798-947D034E90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DFACB880-DB33-4B1D-A014-380D02FCC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F795830A-551E-4478-87C7-FC4772930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27CF1CE5-3782-484A-B3F6-CF49893F1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D6E903A3-3EA8-4D64-AC66-8042CB9D4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CFC9B939-0227-42FC-8EC4-85C236A97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C3A9AD59-FB5A-4F07-866D-42146D52F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6666A42A-61F8-4790-908A-4F21CB8F7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9428E016-7A70-4F30-94F1-6756A8F86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C131F85A-EBE6-4EEA-990D-84BEC7836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0859D9BD-3B66-4DAB-9F54-E7D22D19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">
              <a:extLst>
                <a:ext uri="{FF2B5EF4-FFF2-40B4-BE49-F238E27FC236}">
                  <a16:creationId xmlns:a16="http://schemas.microsoft.com/office/drawing/2014/main" id="{E106C256-9772-47F3-9F36-79C10A99D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37D14C0D-D0CA-486C-8213-3D82CC211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97225481-65B1-4BE8-805B-F9458E19E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F0B09244-A283-48D0-82EF-2CD9173A8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39" y="0"/>
            <a:ext cx="12191695" cy="419792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CCFB664E-EAFD-4E20-A007-67E97652F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68" name="Isosceles Triangle 39">
              <a:extLst>
                <a:ext uri="{FF2B5EF4-FFF2-40B4-BE49-F238E27FC236}">
                  <a16:creationId xmlns:a16="http://schemas.microsoft.com/office/drawing/2014/main" id="{6250112C-93C1-4949-9973-08D54909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6A09DF11-18E9-47C1-A5B0-B89D5D4C8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itolo 1">
            <a:extLst>
              <a:ext uri="{FF2B5EF4-FFF2-40B4-BE49-F238E27FC236}">
                <a16:creationId xmlns:a16="http://schemas.microsoft.com/office/drawing/2014/main" id="{12976996-79E3-4F3B-A715-33E4EDE1804F}"/>
              </a:ext>
            </a:extLst>
          </p:cNvPr>
          <p:cNvSpPr txBox="1">
            <a:spLocks/>
          </p:cNvSpPr>
          <p:nvPr/>
        </p:nvSpPr>
        <p:spPr>
          <a:xfrm>
            <a:off x="4656416" y="4106954"/>
            <a:ext cx="3776910" cy="860732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it-IT" sz="2400" dirty="0"/>
              <a:t>Aggiungi e rimuovi preferiti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3B952DA3-0F39-48E8-AC32-23738F109E0F}"/>
              </a:ext>
            </a:extLst>
          </p:cNvPr>
          <p:cNvSpPr/>
          <p:nvPr/>
        </p:nvSpPr>
        <p:spPr>
          <a:xfrm>
            <a:off x="0" y="5626502"/>
            <a:ext cx="12186176" cy="12462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A1DD6C6-7F7E-40C4-A344-606E6C273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51" y="4809188"/>
            <a:ext cx="11723771" cy="1672628"/>
          </a:xfrm>
        </p:spPr>
        <p:txBody>
          <a:bodyPr vert="horz" lIns="228600" tIns="228600" rIns="228600" bIns="0" rtlCol="0" anchor="b"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n-US" sz="1900" dirty="0"/>
              <a:t>La </a:t>
            </a:r>
            <a:r>
              <a:rPr lang="en-US" sz="1900" dirty="0" err="1"/>
              <a:t>funzione</a:t>
            </a:r>
            <a:r>
              <a:rPr lang="en-US" sz="1900" dirty="0"/>
              <a:t> </a:t>
            </a:r>
            <a:r>
              <a:rPr lang="en-US" sz="1900" dirty="0" err="1"/>
              <a:t>modifica</a:t>
            </a:r>
            <a:r>
              <a:rPr lang="en-US" sz="1900" dirty="0"/>
              <a:t> </a:t>
            </a:r>
            <a:r>
              <a:rPr lang="en-US" sz="1900" dirty="0" err="1"/>
              <a:t>l’icona</a:t>
            </a:r>
            <a:r>
              <a:rPr lang="en-US" sz="1900" dirty="0"/>
              <a:t> </a:t>
            </a:r>
            <a:r>
              <a:rPr lang="en-US" sz="1900" dirty="0" err="1"/>
              <a:t>dei</a:t>
            </a:r>
            <a:r>
              <a:rPr lang="en-US" sz="1900" dirty="0"/>
              <a:t> </a:t>
            </a:r>
            <a:r>
              <a:rPr lang="en-US" sz="1900" dirty="0" err="1"/>
              <a:t>preferiti</a:t>
            </a:r>
            <a:r>
              <a:rPr lang="en-US" sz="1900" dirty="0"/>
              <a:t> e </a:t>
            </a:r>
            <a:r>
              <a:rPr lang="en-US" sz="1900" dirty="0" err="1"/>
              <a:t>l’event</a:t>
            </a:r>
            <a:r>
              <a:rPr lang="en-US" sz="1900" dirty="0"/>
              <a:t> handler.  Poi </a:t>
            </a:r>
            <a:r>
              <a:rPr lang="en-US" sz="1900" dirty="0" err="1"/>
              <a:t>identifica</a:t>
            </a:r>
            <a:r>
              <a:rPr lang="en-US" sz="1900" dirty="0"/>
              <a:t> </a:t>
            </a:r>
            <a:r>
              <a:rPr lang="en-US" sz="1900" dirty="0" err="1"/>
              <a:t>l’indice</a:t>
            </a:r>
            <a:r>
              <a:rPr lang="en-US" sz="1900" dirty="0"/>
              <a:t> </a:t>
            </a:r>
            <a:r>
              <a:rPr lang="en-US" sz="1900" dirty="0" err="1"/>
              <a:t>dell’elemento</a:t>
            </a:r>
            <a:r>
              <a:rPr lang="en-US" sz="1900" dirty="0"/>
              <a:t> per </a:t>
            </a:r>
            <a:r>
              <a:rPr lang="en-US" sz="1900" dirty="0" err="1"/>
              <a:t>poter</a:t>
            </a:r>
            <a:r>
              <a:rPr lang="en-US" sz="1900" dirty="0"/>
              <a:t> </a:t>
            </a:r>
            <a:r>
              <a:rPr lang="en-US" sz="1900" dirty="0" err="1"/>
              <a:t>risalire</a:t>
            </a:r>
            <a:r>
              <a:rPr lang="en-US" sz="1900" dirty="0"/>
              <a:t> </a:t>
            </a:r>
            <a:r>
              <a:rPr lang="en-US" sz="1900" dirty="0" err="1"/>
              <a:t>all’oggetto</a:t>
            </a:r>
            <a:r>
              <a:rPr lang="en-US" sz="1900" dirty="0"/>
              <a:t> in </a:t>
            </a:r>
            <a:r>
              <a:rPr lang="en-US" sz="1900" dirty="0" err="1"/>
              <a:t>contenuti</a:t>
            </a:r>
            <a:r>
              <a:rPr lang="en-US" sz="1900" dirty="0"/>
              <a:t>; </a:t>
            </a:r>
            <a:r>
              <a:rPr lang="en-US" sz="1900" dirty="0" err="1"/>
              <a:t>infine</a:t>
            </a:r>
            <a:r>
              <a:rPr lang="en-US" sz="1900" dirty="0"/>
              <a:t> </a:t>
            </a:r>
            <a:r>
              <a:rPr lang="en-US" sz="1900" dirty="0" err="1"/>
              <a:t>duplica</a:t>
            </a:r>
            <a:r>
              <a:rPr lang="en-US" sz="1900" dirty="0"/>
              <a:t> </a:t>
            </a:r>
            <a:r>
              <a:rPr lang="en-US" sz="1900" dirty="0" err="1"/>
              <a:t>l’oggetto</a:t>
            </a:r>
            <a:r>
              <a:rPr lang="en-US" sz="1900" dirty="0"/>
              <a:t>, lo </a:t>
            </a:r>
            <a:r>
              <a:rPr lang="en-US" sz="1900" dirty="0" err="1"/>
              <a:t>aggiunge</a:t>
            </a:r>
            <a:r>
              <a:rPr lang="en-US" sz="1900" dirty="0"/>
              <a:t> a </a:t>
            </a:r>
            <a:r>
              <a:rPr lang="en-US" sz="1900" dirty="0" err="1"/>
              <a:t>lista_preferiti</a:t>
            </a:r>
            <a:r>
              <a:rPr lang="en-US" sz="1900" dirty="0"/>
              <a:t> (</a:t>
            </a:r>
            <a:r>
              <a:rPr lang="en-US" sz="1900" dirty="0" err="1"/>
              <a:t>lista</a:t>
            </a:r>
            <a:r>
              <a:rPr lang="en-US" sz="1900" dirty="0"/>
              <a:t> </a:t>
            </a:r>
            <a:r>
              <a:rPr lang="en-US" sz="1900" dirty="0" err="1"/>
              <a:t>contenuta</a:t>
            </a:r>
            <a:r>
              <a:rPr lang="en-US" sz="1900" dirty="0"/>
              <a:t> in content.js) e </a:t>
            </a:r>
            <a:r>
              <a:rPr lang="en-US" sz="1900" dirty="0" err="1"/>
              <a:t>chiama</a:t>
            </a:r>
            <a:r>
              <a:rPr lang="en-US" sz="1900" dirty="0"/>
              <a:t> la </a:t>
            </a:r>
            <a:r>
              <a:rPr lang="en-US" sz="1900" dirty="0" err="1"/>
              <a:t>funzione</a:t>
            </a:r>
            <a:r>
              <a:rPr lang="en-US" sz="1900" dirty="0"/>
              <a:t> </a:t>
            </a:r>
            <a:r>
              <a:rPr lang="en-US" sz="1900" dirty="0" err="1"/>
              <a:t>visualizzaPreferiti</a:t>
            </a:r>
            <a:r>
              <a:rPr lang="en-US" sz="1900" dirty="0"/>
              <a:t> per </a:t>
            </a:r>
            <a:r>
              <a:rPr lang="en-US" sz="1900" dirty="0" err="1"/>
              <a:t>ricostruire</a:t>
            </a:r>
            <a:r>
              <a:rPr lang="en-US" sz="1900" dirty="0"/>
              <a:t> I </a:t>
            </a:r>
            <a:r>
              <a:rPr lang="en-US" sz="1900" dirty="0" err="1"/>
              <a:t>nuovi</a:t>
            </a:r>
            <a:r>
              <a:rPr lang="en-US" sz="1900" dirty="0"/>
              <a:t> </a:t>
            </a:r>
            <a:r>
              <a:rPr lang="en-US" sz="1900" dirty="0" err="1"/>
              <a:t>elementi</a:t>
            </a:r>
            <a:r>
              <a:rPr lang="en-US" sz="1900" dirty="0"/>
              <a:t> </a:t>
            </a:r>
            <a:r>
              <a:rPr lang="en-US" sz="1900" dirty="0" err="1"/>
              <a:t>preferiti</a:t>
            </a:r>
            <a:r>
              <a:rPr lang="en-US" sz="1900" dirty="0"/>
              <a:t> a </a:t>
            </a:r>
            <a:r>
              <a:rPr lang="en-US" sz="1900" dirty="0" err="1"/>
              <a:t>partire</a:t>
            </a:r>
            <a:r>
              <a:rPr lang="en-US" sz="1900" dirty="0"/>
              <a:t> da </a:t>
            </a:r>
            <a:r>
              <a:rPr lang="en-US" sz="1900" dirty="0" err="1"/>
              <a:t>lista_preferiti</a:t>
            </a:r>
            <a:r>
              <a:rPr lang="en-US" sz="1900" dirty="0"/>
              <a:t>.</a:t>
            </a:r>
            <a:br>
              <a:rPr lang="en-US" sz="1900" dirty="0"/>
            </a:br>
            <a:br>
              <a:rPr lang="en-US" sz="1900" dirty="0"/>
            </a:br>
            <a:r>
              <a:rPr lang="en-US" sz="1900" dirty="0"/>
              <a:t>La </a:t>
            </a:r>
            <a:r>
              <a:rPr lang="en-US" sz="1900" dirty="0" err="1"/>
              <a:t>funzione</a:t>
            </a:r>
            <a:r>
              <a:rPr lang="en-US" sz="1900" dirty="0"/>
              <a:t> </a:t>
            </a:r>
            <a:r>
              <a:rPr lang="en-US" sz="1900" dirty="0" err="1"/>
              <a:t>rimuovi</a:t>
            </a:r>
            <a:r>
              <a:rPr lang="en-US" sz="1900" dirty="0"/>
              <a:t> </a:t>
            </a:r>
            <a:r>
              <a:rPr lang="en-US" sz="1900" dirty="0" err="1"/>
              <a:t>preferiti</a:t>
            </a:r>
            <a:r>
              <a:rPr lang="en-US" sz="1900" dirty="0"/>
              <a:t> </a:t>
            </a:r>
            <a:r>
              <a:rPr lang="en-US" sz="1900" dirty="0" err="1"/>
              <a:t>invece</a:t>
            </a:r>
            <a:r>
              <a:rPr lang="en-US" sz="1900" dirty="0"/>
              <a:t> </a:t>
            </a:r>
            <a:r>
              <a:rPr lang="en-US" sz="1900" dirty="0" err="1"/>
              <a:t>identifica</a:t>
            </a:r>
            <a:r>
              <a:rPr lang="en-US" sz="1900" dirty="0"/>
              <a:t> </a:t>
            </a:r>
            <a:r>
              <a:rPr lang="en-US" sz="1900" dirty="0" err="1"/>
              <a:t>l’elemento</a:t>
            </a:r>
            <a:r>
              <a:rPr lang="en-US" sz="1900" dirty="0"/>
              <a:t> padre  </a:t>
            </a:r>
            <a:r>
              <a:rPr lang="en-US" sz="1900" dirty="0" err="1"/>
              <a:t>che</a:t>
            </a:r>
            <a:r>
              <a:rPr lang="en-US" sz="1900" dirty="0"/>
              <a:t> </a:t>
            </a:r>
            <a:r>
              <a:rPr lang="en-US" sz="1900" dirty="0" err="1"/>
              <a:t>contiene</a:t>
            </a:r>
            <a:r>
              <a:rPr lang="en-US" sz="1900" dirty="0"/>
              <a:t> </a:t>
            </a:r>
            <a:r>
              <a:rPr lang="en-US" sz="1900" dirty="0" err="1"/>
              <a:t>l’icona</a:t>
            </a:r>
            <a:r>
              <a:rPr lang="en-US" sz="1900" dirty="0"/>
              <a:t> </a:t>
            </a:r>
            <a:r>
              <a:rPr lang="en-US" sz="1900" dirty="0" err="1"/>
              <a:t>che</a:t>
            </a:r>
            <a:r>
              <a:rPr lang="en-US" sz="1900" dirty="0"/>
              <a:t> ha </a:t>
            </a:r>
            <a:r>
              <a:rPr lang="en-US" sz="1900" dirty="0" err="1"/>
              <a:t>attivato</a:t>
            </a:r>
            <a:r>
              <a:rPr lang="en-US" sz="1900" dirty="0"/>
              <a:t> </a:t>
            </a:r>
            <a:r>
              <a:rPr lang="en-US" sz="1900" dirty="0" err="1"/>
              <a:t>l’evento</a:t>
            </a:r>
            <a:r>
              <a:rPr lang="en-US" sz="1900" dirty="0"/>
              <a:t>: se è un </a:t>
            </a:r>
            <a:r>
              <a:rPr lang="en-US" sz="1900" dirty="0" err="1"/>
              <a:t>elemento</a:t>
            </a:r>
            <a:r>
              <a:rPr lang="en-US" sz="1900" dirty="0"/>
              <a:t> </a:t>
            </a:r>
            <a:r>
              <a:rPr lang="en-US" sz="1900" dirty="0" err="1"/>
              <a:t>nella</a:t>
            </a:r>
            <a:r>
              <a:rPr lang="en-US" sz="1900" dirty="0"/>
              <a:t> </a:t>
            </a:r>
            <a:r>
              <a:rPr lang="en-US" sz="1900" dirty="0" err="1"/>
              <a:t>sezione</a:t>
            </a:r>
            <a:r>
              <a:rPr lang="en-US" sz="1900" dirty="0"/>
              <a:t> </a:t>
            </a:r>
            <a:r>
              <a:rPr lang="en-US" sz="1900" dirty="0" err="1"/>
              <a:t>dei</a:t>
            </a:r>
            <a:r>
              <a:rPr lang="en-US" sz="1900" dirty="0"/>
              <a:t> </a:t>
            </a:r>
            <a:r>
              <a:rPr lang="en-US" sz="1900" dirty="0" err="1"/>
              <a:t>preferiti</a:t>
            </a:r>
            <a:r>
              <a:rPr lang="en-US" sz="1900" dirty="0"/>
              <a:t>, </a:t>
            </a:r>
            <a:r>
              <a:rPr lang="en-US" sz="1900" dirty="0" err="1"/>
              <a:t>prende</a:t>
            </a:r>
            <a:r>
              <a:rPr lang="en-US" sz="1900" dirty="0"/>
              <a:t> </a:t>
            </a:r>
            <a:r>
              <a:rPr lang="en-US" sz="1900" dirty="0" err="1"/>
              <a:t>l’id</a:t>
            </a:r>
            <a:r>
              <a:rPr lang="en-US" sz="1900" dirty="0"/>
              <a:t> del </a:t>
            </a:r>
            <a:r>
              <a:rPr lang="en-US" sz="1900" dirty="0" err="1"/>
              <a:t>blocco</a:t>
            </a:r>
            <a:r>
              <a:rPr lang="en-US" sz="1900" dirty="0"/>
              <a:t>, </a:t>
            </a:r>
            <a:r>
              <a:rPr lang="en-US" sz="1900" dirty="0" err="1"/>
              <a:t>seleziona</a:t>
            </a:r>
            <a:r>
              <a:rPr lang="en-US" sz="1900" dirty="0"/>
              <a:t> </a:t>
            </a:r>
            <a:r>
              <a:rPr lang="en-US" sz="1900" dirty="0" err="1"/>
              <a:t>l’elemento</a:t>
            </a:r>
            <a:r>
              <a:rPr lang="en-US" sz="1900" dirty="0"/>
              <a:t> </a:t>
            </a:r>
            <a:r>
              <a:rPr lang="en-US" sz="1900" dirty="0" err="1"/>
              <a:t>blocco</a:t>
            </a:r>
            <a:r>
              <a:rPr lang="en-US" sz="1900" dirty="0"/>
              <a:t> </a:t>
            </a:r>
            <a:r>
              <a:rPr lang="en-US" sz="1900" dirty="0" err="1"/>
              <a:t>corrispondente</a:t>
            </a:r>
            <a:r>
              <a:rPr lang="en-US" sz="1900" dirty="0"/>
              <a:t> </a:t>
            </a:r>
            <a:r>
              <a:rPr lang="en-US" sz="1900" dirty="0" err="1"/>
              <a:t>nella</a:t>
            </a:r>
            <a:r>
              <a:rPr lang="en-US" sz="1900" dirty="0"/>
              <a:t> </a:t>
            </a:r>
            <a:r>
              <a:rPr lang="en-US" sz="1900" dirty="0" err="1"/>
              <a:t>sezione</a:t>
            </a:r>
            <a:r>
              <a:rPr lang="en-US" sz="1900" dirty="0"/>
              <a:t> di </a:t>
            </a:r>
            <a:r>
              <a:rPr lang="en-US" sz="1900" dirty="0" err="1"/>
              <a:t>tutte</a:t>
            </a:r>
            <a:r>
              <a:rPr lang="en-US" sz="1900" dirty="0"/>
              <a:t> le pizzeria e </a:t>
            </a:r>
            <a:r>
              <a:rPr lang="en-US" sz="1900" dirty="0" err="1"/>
              <a:t>riassegna</a:t>
            </a:r>
            <a:r>
              <a:rPr lang="en-US" sz="1900" dirty="0"/>
              <a:t> </a:t>
            </a:r>
            <a:r>
              <a:rPr lang="en-US" sz="1900" dirty="0" err="1"/>
              <a:t>favorite_icon</a:t>
            </a:r>
            <a:r>
              <a:rPr lang="en-US" sz="1900" dirty="0"/>
              <a:t> </a:t>
            </a:r>
            <a:r>
              <a:rPr lang="en-US" sz="1900" dirty="0" err="1"/>
              <a:t>all’icona</a:t>
            </a:r>
            <a:r>
              <a:rPr lang="en-US" sz="1900" dirty="0"/>
              <a:t> di </a:t>
            </a:r>
            <a:r>
              <a:rPr lang="en-US" sz="1900" dirty="0" err="1"/>
              <a:t>quest’ultimo</a:t>
            </a:r>
            <a:r>
              <a:rPr lang="en-US" sz="1900" dirty="0"/>
              <a:t> </a:t>
            </a:r>
            <a:r>
              <a:rPr lang="en-US" sz="1900" dirty="0" err="1"/>
              <a:t>blocco</a:t>
            </a:r>
            <a:r>
              <a:rPr lang="en-US" sz="1900" dirty="0"/>
              <a:t>. </a:t>
            </a:r>
            <a:r>
              <a:rPr lang="en-US" sz="1900" dirty="0" err="1"/>
              <a:t>Altrimenti</a:t>
            </a:r>
            <a:r>
              <a:rPr lang="en-US" sz="1900" dirty="0"/>
              <a:t> </a:t>
            </a:r>
            <a:r>
              <a:rPr lang="en-US" sz="1900" dirty="0" err="1"/>
              <a:t>assegna</a:t>
            </a:r>
            <a:r>
              <a:rPr lang="en-US" sz="1900" dirty="0"/>
              <a:t> id </a:t>
            </a:r>
            <a:r>
              <a:rPr lang="en-US" sz="1900" dirty="0" err="1"/>
              <a:t>all’indice</a:t>
            </a:r>
            <a:r>
              <a:rPr lang="en-US" sz="1900" dirty="0"/>
              <a:t> del </a:t>
            </a:r>
            <a:r>
              <a:rPr lang="en-US" sz="1900" dirty="0" err="1"/>
              <a:t>blocco</a:t>
            </a:r>
            <a:r>
              <a:rPr lang="en-US" sz="1900" dirty="0"/>
              <a:t> </a:t>
            </a:r>
            <a:r>
              <a:rPr lang="en-US" sz="1900" dirty="0" err="1"/>
              <a:t>della</a:t>
            </a:r>
            <a:r>
              <a:rPr lang="en-US" sz="1900" dirty="0"/>
              <a:t> </a:t>
            </a:r>
            <a:r>
              <a:rPr lang="en-US" sz="1900" dirty="0" err="1"/>
              <a:t>sezione</a:t>
            </a:r>
            <a:r>
              <a:rPr lang="en-US" sz="1900" dirty="0"/>
              <a:t> di </a:t>
            </a:r>
            <a:r>
              <a:rPr lang="en-US" sz="1900" dirty="0" err="1"/>
              <a:t>tutte</a:t>
            </a:r>
            <a:r>
              <a:rPr lang="en-US" sz="1900" dirty="0"/>
              <a:t> le </a:t>
            </a:r>
            <a:r>
              <a:rPr lang="en-US" sz="1900" dirty="0" err="1"/>
              <a:t>pizzerie</a:t>
            </a:r>
            <a:r>
              <a:rPr lang="en-US" sz="1900" dirty="0"/>
              <a:t>. </a:t>
            </a:r>
            <a:r>
              <a:rPr lang="en-US" sz="1900" dirty="0" err="1"/>
              <a:t>Infine</a:t>
            </a:r>
            <a:r>
              <a:rPr lang="en-US" sz="1900" dirty="0"/>
              <a:t> </a:t>
            </a:r>
            <a:r>
              <a:rPr lang="en-US" sz="1900" dirty="0" err="1"/>
              <a:t>modifica</a:t>
            </a:r>
            <a:r>
              <a:rPr lang="en-US" sz="1900" dirty="0"/>
              <a:t> </a:t>
            </a:r>
            <a:r>
              <a:rPr lang="en-US" sz="1900" dirty="0" err="1"/>
              <a:t>l’icona</a:t>
            </a:r>
            <a:r>
              <a:rPr lang="en-US" sz="1900" dirty="0"/>
              <a:t> </a:t>
            </a:r>
            <a:r>
              <a:rPr lang="en-US" sz="1900" dirty="0" err="1"/>
              <a:t>dei</a:t>
            </a:r>
            <a:r>
              <a:rPr lang="en-US" sz="1900" dirty="0"/>
              <a:t> </a:t>
            </a:r>
            <a:r>
              <a:rPr lang="en-US" sz="1900" dirty="0" err="1"/>
              <a:t>preferiti</a:t>
            </a:r>
            <a:r>
              <a:rPr lang="en-US" sz="1900" dirty="0"/>
              <a:t>, </a:t>
            </a:r>
            <a:r>
              <a:rPr lang="en-US" sz="1900" dirty="0" err="1"/>
              <a:t>rimuove</a:t>
            </a:r>
            <a:r>
              <a:rPr lang="en-US" sz="1900" dirty="0"/>
              <a:t> </a:t>
            </a:r>
            <a:r>
              <a:rPr lang="en-US" sz="1900" dirty="0" err="1"/>
              <a:t>l’oggetto</a:t>
            </a:r>
            <a:r>
              <a:rPr lang="en-US" sz="1900" dirty="0"/>
              <a:t> </a:t>
            </a:r>
            <a:r>
              <a:rPr lang="en-US" sz="1900" dirty="0" err="1"/>
              <a:t>identificato</a:t>
            </a:r>
            <a:r>
              <a:rPr lang="en-US" sz="1900" dirty="0"/>
              <a:t> </a:t>
            </a:r>
            <a:r>
              <a:rPr lang="en-US" sz="1900" dirty="0" err="1"/>
              <a:t>tramite</a:t>
            </a:r>
            <a:r>
              <a:rPr lang="en-US" sz="1900" dirty="0"/>
              <a:t> </a:t>
            </a:r>
            <a:r>
              <a:rPr lang="en-US" sz="1900" dirty="0" err="1"/>
              <a:t>l’id</a:t>
            </a:r>
            <a:r>
              <a:rPr lang="en-US" sz="1900" dirty="0"/>
              <a:t> </a:t>
            </a:r>
            <a:r>
              <a:rPr lang="en-US" sz="1900" dirty="0" err="1"/>
              <a:t>dalla</a:t>
            </a:r>
            <a:r>
              <a:rPr lang="en-US" sz="1900" dirty="0"/>
              <a:t> </a:t>
            </a:r>
            <a:r>
              <a:rPr lang="en-US" sz="1900" dirty="0" err="1"/>
              <a:t>lista_preferiti</a:t>
            </a:r>
            <a:r>
              <a:rPr lang="en-US" sz="1900" dirty="0"/>
              <a:t> e </a:t>
            </a:r>
            <a:r>
              <a:rPr lang="en-US" sz="1900" dirty="0" err="1"/>
              <a:t>ricostruisce</a:t>
            </a:r>
            <a:r>
              <a:rPr lang="en-US" sz="1900" dirty="0"/>
              <a:t> la </a:t>
            </a:r>
            <a:r>
              <a:rPr lang="en-US" sz="1900" dirty="0" err="1"/>
              <a:t>sezione</a:t>
            </a:r>
            <a:r>
              <a:rPr lang="en-US" sz="1900" dirty="0"/>
              <a:t> </a:t>
            </a:r>
            <a:r>
              <a:rPr lang="en-US" sz="1900" dirty="0" err="1"/>
              <a:t>dei</a:t>
            </a:r>
            <a:r>
              <a:rPr lang="en-US" sz="1900" dirty="0"/>
              <a:t> </a:t>
            </a:r>
            <a:r>
              <a:rPr lang="en-US" sz="1900" dirty="0" err="1"/>
              <a:t>preferiti</a:t>
            </a:r>
            <a:r>
              <a:rPr lang="en-US" sz="1900" dirty="0"/>
              <a:t>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43E8C77-0720-463D-94E3-0B2CD63796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9" t="22524" r="52418" b="23829"/>
          <a:stretch/>
        </p:blipFill>
        <p:spPr>
          <a:xfrm>
            <a:off x="343152" y="361959"/>
            <a:ext cx="5377045" cy="3679139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5CC73967-49C4-43C4-BFA3-340054D04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1" t="19263" r="45862" b="18488"/>
          <a:stretch/>
        </p:blipFill>
        <p:spPr>
          <a:xfrm>
            <a:off x="6486111" y="350207"/>
            <a:ext cx="5388916" cy="368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081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1DD6C6-7F7E-40C4-A344-606E6C27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it-IT" sz="2000" dirty="0"/>
              <a:t>La funzione è praticamente identica a </a:t>
            </a:r>
            <a:r>
              <a:rPr lang="it-IT" sz="2000" dirty="0" err="1"/>
              <a:t>creaContenuto</a:t>
            </a:r>
            <a:r>
              <a:rPr lang="it-IT" sz="2000" dirty="0"/>
              <a:t>; però è senza descrizione e l’id in questo caso viene passato come parametro, perché sarà l’indice dell’elemento corrispondente nella sezione di tutte le pizzerie.</a:t>
            </a: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12976996-79E3-4F3B-A715-33E4EDE1804F}"/>
              </a:ext>
            </a:extLst>
          </p:cNvPr>
          <p:cNvSpPr txBox="1">
            <a:spLocks/>
          </p:cNvSpPr>
          <p:nvPr/>
        </p:nvSpPr>
        <p:spPr>
          <a:xfrm>
            <a:off x="756746" y="1539568"/>
            <a:ext cx="3555881" cy="860732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400" dirty="0"/>
              <a:t>Creare un elemento preferito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9DF0BC10-6086-4E5C-B798-8316743AC9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87" t="19506" r="58196" b="17474"/>
          <a:stretch/>
        </p:blipFill>
        <p:spPr>
          <a:xfrm>
            <a:off x="5052766" y="593325"/>
            <a:ext cx="6146276" cy="5671350"/>
          </a:xfrm>
        </p:spPr>
      </p:pic>
    </p:spTree>
    <p:extLst>
      <p:ext uri="{BB962C8B-B14F-4D97-AF65-F5344CB8AC3E}">
        <p14:creationId xmlns:p14="http://schemas.microsoft.com/office/powerpoint/2010/main" val="2882533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1DD6C6-7F7E-40C4-A344-606E6C27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it-IT" sz="1800" dirty="0"/>
              <a:t>La funzione </a:t>
            </a:r>
            <a:r>
              <a:rPr lang="it-IT" sz="1800" dirty="0" err="1"/>
              <a:t>visualizzaPreferiti</a:t>
            </a:r>
            <a:r>
              <a:rPr lang="it-IT" sz="1800" dirty="0"/>
              <a:t> prima svuota la </a:t>
            </a:r>
            <a:r>
              <a:rPr lang="it-IT" sz="1800" dirty="0" err="1"/>
              <a:t>section</a:t>
            </a:r>
            <a:r>
              <a:rPr lang="it-IT" sz="1800" dirty="0"/>
              <a:t> #lista_preferiti per poi riempirla con gli oggetti contenuti nella lista </a:t>
            </a:r>
            <a:r>
              <a:rPr lang="it-IT" sz="1800" dirty="0" err="1"/>
              <a:t>lista_preferiti</a:t>
            </a:r>
            <a:r>
              <a:rPr lang="it-IT" sz="1800" dirty="0"/>
              <a:t> (salvata in content.js).</a:t>
            </a:r>
            <a:br>
              <a:rPr lang="it-IT" sz="1800" dirty="0"/>
            </a:br>
            <a:br>
              <a:rPr lang="it-IT" sz="1800" dirty="0"/>
            </a:br>
            <a:r>
              <a:rPr lang="it-IT" sz="1800" dirty="0"/>
              <a:t>La funzione rimuovi contenuto invece rimuove un oggetto dalla lista ricercandolo tramite l’id passato per parametro</a:t>
            </a: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12976996-79E3-4F3B-A715-33E4EDE1804F}"/>
              </a:ext>
            </a:extLst>
          </p:cNvPr>
          <p:cNvSpPr txBox="1">
            <a:spLocks/>
          </p:cNvSpPr>
          <p:nvPr/>
        </p:nvSpPr>
        <p:spPr>
          <a:xfrm>
            <a:off x="756746" y="1539568"/>
            <a:ext cx="3678973" cy="860732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/>
              <a:t>Funzioni ausiliarie per gestire i preferiti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F82C9CF-4F43-45EA-B9A7-C5E49A5B7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6" t="3188" r="70696" b="84261"/>
          <a:stretch/>
        </p:blipFill>
        <p:spPr>
          <a:xfrm>
            <a:off x="5877612" y="4990189"/>
            <a:ext cx="4710732" cy="1250355"/>
          </a:xfrm>
          <a:prstGeom prst="rect">
            <a:avLst/>
          </a:prstGeom>
        </p:spPr>
      </p:pic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A8AF9102-8449-4707-9738-6F15BCFEFE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311" t="18364" r="39137" b="18008"/>
          <a:stretch/>
        </p:blipFill>
        <p:spPr>
          <a:xfrm>
            <a:off x="5104613" y="499620"/>
            <a:ext cx="6502775" cy="4044100"/>
          </a:xfrm>
        </p:spPr>
      </p:pic>
    </p:spTree>
    <p:extLst>
      <p:ext uri="{BB962C8B-B14F-4D97-AF65-F5344CB8AC3E}">
        <p14:creationId xmlns:p14="http://schemas.microsoft.com/office/powerpoint/2010/main" val="1904302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FF9D0F52-A24D-4B06-9C0A-493C51340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ACAEFA6-8F52-446B-BD9D-DE4B185A9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B22C5B2F-0D3F-48F7-8595-CBC9333FAA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E285BFC4-7873-42D4-A522-35994F27D1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88817C02-C8B7-40F6-84A4-D580C30F1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F2435616-B1EB-4416-BE84-6BB062A5B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23099E6F-DEA6-49FB-83AE-FD21851FF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13AF0A99-D935-4419-B576-FAC5E8952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E3D1B98-92DC-41FC-99E9-CEF27508A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199F61BC-E367-4BE8-9384-32D1F525A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D7644628-F23F-4BFD-B9E1-13826AE78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CF86CAC8-D34C-4CF7-B85C-C980C004B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3D9BAD06-6747-4F13-AE4F-D2FF61F331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7A3CC68D-77EA-453B-AA74-A85B8B88C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8A4907C5-376D-45A9-A61A-20158A863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33EE7F1-FDD7-48D6-9F54-71E5DD8D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A2B0D147-804B-47BD-91CB-FA55FF16C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997E6B04-15E9-4869-8E50-2ED6F0E749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D5C847C3-2BDB-43EB-A9F8-0B28F9CEE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4F736102-8D51-4C54-8A52-1BDAAC111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356136-B39C-4532-A689-FC555326A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D6982DA-DA60-4F2C-A297-C8BBE7A0C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3B1B356C-790C-40A9-87F4-C544FDC0A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874EB23-8BDE-415C-B0CD-1204D2F6B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45C9634-7D3C-48EC-AA22-7A7FF980BB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E524304-F717-4199-A2D3-2758BDA70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60021C7F-BC0C-4452-B4F0-4A9806BA5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0A6ED92F-4CCA-46AF-9307-F480EE7FE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A1EA7C6D-7404-46A3-B5F1-1B68A80BA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55D5E649-D2AB-4939-BEBB-CDDF38DD0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524211BB-92B8-4810-A41B-7951669B0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52214F05-7E44-4439-A798-947D034E90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DFACB880-DB33-4B1D-A014-380D02FCC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F795830A-551E-4478-87C7-FC4772930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27CF1CE5-3782-484A-B3F6-CF49893F1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D6E903A3-3EA8-4D64-AC66-8042CB9D4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CFC9B939-0227-42FC-8EC4-85C236A977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C3A9AD59-FB5A-4F07-866D-42146D52FB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6666A42A-61F8-4790-908A-4F21CB8F7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9428E016-7A70-4F30-94F1-6756A8F86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C131F85A-EBE6-4EEA-990D-84BEC7836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0859D9BD-3B66-4DAB-9F54-E7D22D19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">
              <a:extLst>
                <a:ext uri="{FF2B5EF4-FFF2-40B4-BE49-F238E27FC236}">
                  <a16:creationId xmlns:a16="http://schemas.microsoft.com/office/drawing/2014/main" id="{E106C256-9772-47F3-9F36-79C10A99DD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37D14C0D-D0CA-486C-8213-3D82CC211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97225481-65B1-4BE8-805B-F9458E19E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5" name="Rectangle 64">
            <a:extLst>
              <a:ext uri="{FF2B5EF4-FFF2-40B4-BE49-F238E27FC236}">
                <a16:creationId xmlns:a16="http://schemas.microsoft.com/office/drawing/2014/main" id="{F0B09244-A283-48D0-82EF-2CD9173A8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39" y="0"/>
            <a:ext cx="12191695" cy="419792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CCFB664E-EAFD-4E20-A007-67E97652F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68" name="Isosceles Triangle 39">
              <a:extLst>
                <a:ext uri="{FF2B5EF4-FFF2-40B4-BE49-F238E27FC236}">
                  <a16:creationId xmlns:a16="http://schemas.microsoft.com/office/drawing/2014/main" id="{6250112C-93C1-4949-9973-08D54909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6A09DF11-18E9-47C1-A5B0-B89D5D4C8D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BA1DD6C6-7F7E-40C4-A344-606E6C273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51" y="4809188"/>
            <a:ext cx="11723771" cy="727748"/>
          </a:xfrm>
        </p:spPr>
        <p:txBody>
          <a:bodyPr vert="horz" lIns="228600" tIns="228600" rIns="228600" bIns="0" rtlCol="0" anchor="b"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it-IT" sz="2000" dirty="0"/>
              <a:t>In questa parte di codice viene aggiunto l’event </a:t>
            </a:r>
            <a:r>
              <a:rPr lang="it-IT" sz="2000" dirty="0" err="1"/>
              <a:t>listener</a:t>
            </a:r>
            <a:r>
              <a:rPr lang="it-IT" sz="2000" dirty="0"/>
              <a:t> alla barra di ricerca (un elemento </a:t>
            </a:r>
            <a:r>
              <a:rPr lang="it-IT" sz="2000" dirty="0" err="1"/>
              <a:t>inptu</a:t>
            </a:r>
            <a:r>
              <a:rPr lang="it-IT" sz="2000" dirty="0"/>
              <a:t> con </a:t>
            </a:r>
            <a:r>
              <a:rPr lang="it-IT" sz="2000" dirty="0" err="1"/>
              <a:t>type</a:t>
            </a:r>
            <a:r>
              <a:rPr lang="it-IT" sz="2000" dirty="0"/>
              <a:t>=text) e si implementa la funzione di ricerca.</a:t>
            </a:r>
            <a:br>
              <a:rPr lang="it-IT" sz="2000" dirty="0"/>
            </a:br>
            <a:br>
              <a:rPr lang="it-IT" sz="2000" dirty="0"/>
            </a:br>
            <a:r>
              <a:rPr lang="it-IT" sz="2000" dirty="0"/>
              <a:t>Nella funzione ricerca il valore dell’input, dei titoli e delle descrizioni viene portato in minuscolo in modo che la ricerca sia case </a:t>
            </a:r>
            <a:r>
              <a:rPr lang="it-IT" sz="2000" dirty="0" err="1"/>
              <a:t>unsensitive</a:t>
            </a:r>
            <a:r>
              <a:rPr lang="it-IT" sz="2000" dirty="0"/>
              <a:t>.</a:t>
            </a:r>
            <a:br>
              <a:rPr lang="it-IT" sz="2000" dirty="0"/>
            </a:br>
            <a:r>
              <a:rPr lang="it-IT" sz="2000" dirty="0"/>
              <a:t>La funzione prima nasconde tutti gli elementi; poi rimuove la classe </a:t>
            </a:r>
            <a:r>
              <a:rPr lang="it-IT" sz="2000" dirty="0" err="1"/>
              <a:t>hidden</a:t>
            </a:r>
            <a:r>
              <a:rPr lang="it-IT" sz="2000" dirty="0"/>
              <a:t> se nel titolo o nella descrizione è incluso il valore di input.</a:t>
            </a:r>
            <a:endParaRPr lang="en-US" sz="1900" dirty="0"/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12976996-79E3-4F3B-A715-33E4EDE1804F}"/>
              </a:ext>
            </a:extLst>
          </p:cNvPr>
          <p:cNvSpPr txBox="1">
            <a:spLocks/>
          </p:cNvSpPr>
          <p:nvPr/>
        </p:nvSpPr>
        <p:spPr>
          <a:xfrm>
            <a:off x="4656416" y="4045408"/>
            <a:ext cx="3177811" cy="860732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endParaRPr lang="it-IT" sz="2400" dirty="0"/>
          </a:p>
        </p:txBody>
      </p:sp>
      <p:pic>
        <p:nvPicPr>
          <p:cNvPr id="64" name="Segnaposto contenuto 5">
            <a:extLst>
              <a:ext uri="{FF2B5EF4-FFF2-40B4-BE49-F238E27FC236}">
                <a16:creationId xmlns:a16="http://schemas.microsoft.com/office/drawing/2014/main" id="{0D589024-08F0-4650-BA18-0DA65C15A3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11" t="15697" r="31560" b="7469"/>
          <a:stretch/>
        </p:blipFill>
        <p:spPr>
          <a:xfrm>
            <a:off x="3299659" y="384605"/>
            <a:ext cx="5485661" cy="3640255"/>
          </a:xfrm>
        </p:spPr>
      </p:pic>
      <p:sp>
        <p:nvSpPr>
          <p:cNvPr id="66" name="Titolo 1">
            <a:extLst>
              <a:ext uri="{FF2B5EF4-FFF2-40B4-BE49-F238E27FC236}">
                <a16:creationId xmlns:a16="http://schemas.microsoft.com/office/drawing/2014/main" id="{2A528208-21F7-4145-846F-43C4A6667130}"/>
              </a:ext>
            </a:extLst>
          </p:cNvPr>
          <p:cNvSpPr txBox="1">
            <a:spLocks/>
          </p:cNvSpPr>
          <p:nvPr/>
        </p:nvSpPr>
        <p:spPr>
          <a:xfrm>
            <a:off x="5068921" y="4024860"/>
            <a:ext cx="3555881" cy="860732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400" dirty="0"/>
              <a:t>Ricerca testuale</a:t>
            </a:r>
          </a:p>
        </p:txBody>
      </p:sp>
    </p:spTree>
    <p:extLst>
      <p:ext uri="{BB962C8B-B14F-4D97-AF65-F5344CB8AC3E}">
        <p14:creationId xmlns:p14="http://schemas.microsoft.com/office/powerpoint/2010/main" val="3789416511"/>
      </p:ext>
    </p:extLst>
  </p:cSld>
  <p:clrMapOvr>
    <a:masterClrMapping/>
  </p:clrMapOvr>
</p:sld>
</file>

<file path=ppt/theme/theme1.xml><?xml version="1.0" encoding="utf-8"?>
<a:theme xmlns:a="http://schemas.openxmlformats.org/drawingml/2006/main" name="Atlante">
  <a:themeElements>
    <a:clrScheme name="Atlante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3960F"/>
      </a:accent1>
      <a:accent2>
        <a:srgbClr val="E04116"/>
      </a:accent2>
      <a:accent3>
        <a:srgbClr val="9D4DE7"/>
      </a:accent3>
      <a:accent4>
        <a:srgbClr val="449EF3"/>
      </a:accent4>
      <a:accent5>
        <a:srgbClr val="39C6BE"/>
      </a:accent5>
      <a:accent6>
        <a:srgbClr val="88C933"/>
      </a:accent6>
      <a:hlink>
        <a:srgbClr val="EBB41F"/>
      </a:hlink>
      <a:folHlink>
        <a:srgbClr val="E1D676"/>
      </a:folHlink>
    </a:clrScheme>
    <a:fontScheme name="Atlant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nt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29B3952A-A5A2-4E72-A5C9-A88B41734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Atlante</Template>
  <TotalTime>0</TotalTime>
  <Words>453</Words>
  <Application>Microsoft Office PowerPoint</Application>
  <PresentationFormat>Widescreen</PresentationFormat>
  <Paragraphs>16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Calibri Light</vt:lpstr>
      <vt:lpstr>Rockwell</vt:lpstr>
      <vt:lpstr>Wingdings</vt:lpstr>
      <vt:lpstr>Atlante</vt:lpstr>
      <vt:lpstr>MHW2 Integrazione di Javascript</vt:lpstr>
      <vt:lpstr>Il main chiama la funzione creaContenuto per ogni oggetto di contenti (salvato in content.js) i cui campi sono passati come parametri</vt:lpstr>
      <vt:lpstr>La funzione crea l’intero blocco compresi anche gli event listener tramite i parametri titolo, imagine e descrizione e poi lo aggiunge successivamente alla section passata come parametro, in questo caso #lista_pizzerie.  La variabile count viene utilizzata per assegnare l’indice che identificherà il blocco.</vt:lpstr>
      <vt:lpstr>espandiDescrizione è l’event handler chiamato dalla freccia per visualizzare la descrizione. Cambia l’immagine della freccia e l’event listener. Infine rimuove la classe hidden dal paragrafo della descrizione.  riducidescrizione è la funzione inversa.</vt:lpstr>
      <vt:lpstr>La funzione modifica l’icona dei preferiti e l’event handler.  Poi identifica l’indice dell’elemento per poter risalire all’oggetto in contenuti; infine duplica l’oggetto, lo aggiunge a lista_preferiti (lista contenuta in content.js) e chiama la funzione visualizzaPreferiti per ricostruire I nuovi elementi preferiti a partire da lista_preferiti.  La funzione rimuovi preferiti invece identifica l’elemento padre  che contiene l’icona che ha attivato l’evento: se è un elemento nella sezione dei preferiti, prende l’id del blocco, seleziona l’elemento blocco corrispondente nella sezione di tutte le pizzeria e riassegna favorite_icon all’icona di quest’ultimo blocco. Altrimenti assegna id all’indice del blocco della sezione di tutte le pizzerie. Infine modifica l’icona dei preferiti, rimuove l’oggetto identificato tramite l’id dalla lista_preferiti e ricostruisce la sezione dei preferiti.</vt:lpstr>
      <vt:lpstr>La funzione è praticamente identica a creaContenuto; però è senza descrizione e l’id in questo caso viene passato come parametro, perché sarà l’indice dell’elemento corrispondente nella sezione di tutte le pizzerie.</vt:lpstr>
      <vt:lpstr>La funzione visualizzaPreferiti prima svuota la section #lista_preferiti per poi riempirla con gli oggetti contenuti nella lista lista_preferiti (salvata in content.js).  La funzione rimuovi contenuto invece rimuove un oggetto dalla lista ricercandolo tramite l’id passato per parametro</vt:lpstr>
      <vt:lpstr>In questa parte di codice viene aggiunto l’event listener alla barra di ricerca (un elemento inptu con type=text) e si implementa la funzione di ricerca.  Nella funzione ricerca il valore dell’input, dei titoli e delle descrizioni viene portato in minuscolo in modo che la ricerca sia case unsensitive. La funzione prima nasconde tutti gli elementi; poi rimuove la classe hidden se nel titolo o nella descrizione è incluso il valore di input.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Andrea Giuffrida MHW2</dc:title>
  <dc:creator>ANDREA GIUFFRIDA</dc:creator>
  <cp:lastModifiedBy>ANDREA GIUFFRIDA</cp:lastModifiedBy>
  <cp:revision>15</cp:revision>
  <dcterms:created xsi:type="dcterms:W3CDTF">2021-04-10T14:59:11Z</dcterms:created>
  <dcterms:modified xsi:type="dcterms:W3CDTF">2021-04-10T16:15:50Z</dcterms:modified>
</cp:coreProperties>
</file>

<file path=docProps/thumbnail.jpeg>
</file>